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purl.oclc.org/ooxml/officeDocument/relationships/metadata/thumbnail" Target="docProps/thumbnail.jpeg"/><Relationship Id="rId1" Type="http://purl.oclc.org/ooxml/officeDocument/relationships/officeDocument" Target="ppt/presentation.xml"/><Relationship Id="rId5" Type="http://purl.oclc.org/ooxml/officeDocument/relationships/customProperties" Target="docProps/custom.xml"/><Relationship Id="rId4" Type="http://purl.oclc.org/ooxml/officeDocument/relationships/extendedProperties" Target="docProps/app.xml"/></Relationships>
</file>

<file path=ppt/presentation.xml><?xml version="1.0" encoding="utf-8"?>
<p:presentation xmlns:a="http://purl.oclc.org/ooxml/drawingml/main" xmlns:r="http://purl.oclc.org/ooxml/officeDocument/relationships" xmlns:p="http://purl.oclc.org/ooxml/presentationml/main" saveSubsetFonts="1" conformance="strict">
  <p:sldMasterIdLst>
    <p:sldMasterId id="2147483653" r:id="rId5"/>
  </p:sldMasterIdLst>
  <p:notesMasterIdLst>
    <p:notesMasterId r:id="rId7"/>
  </p:notesMasterIdLst>
  <p:handoutMasterIdLst>
    <p:handoutMasterId r:id="rId8"/>
  </p:handoutMasterIdLst>
  <p:sldIdLst>
    <p:sldId id="334" r:id="rId6"/>
  </p:sldIdLst>
  <p:sldSz cx="9906000" cy="6858000" type="A4"/>
  <p:notesSz cx="7099300" cy="10234613"/>
  <p:defaultTextStyle>
    <a:defPPr>
      <a:defRPr lang="ja-JP"/>
    </a:defPPr>
    <a:lvl1pPr algn="l" rtl="0" eaLnBrk="0" fontAlgn="base" hangingPunct="0">
      <a:spcBef>
        <a:spcPct val="0%"/>
      </a:spcBef>
      <a:spcAft>
        <a:spcPct val="0%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1pPr>
    <a:lvl2pPr marL="457200" algn="l" rtl="0" eaLnBrk="0" fontAlgn="base" hangingPunct="0">
      <a:spcBef>
        <a:spcPct val="0%"/>
      </a:spcBef>
      <a:spcAft>
        <a:spcPct val="0%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2pPr>
    <a:lvl3pPr marL="914400" algn="l" rtl="0" eaLnBrk="0" fontAlgn="base" hangingPunct="0">
      <a:spcBef>
        <a:spcPct val="0%"/>
      </a:spcBef>
      <a:spcAft>
        <a:spcPct val="0%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3pPr>
    <a:lvl4pPr marL="1371600" algn="l" rtl="0" eaLnBrk="0" fontAlgn="base" hangingPunct="0">
      <a:spcBef>
        <a:spcPct val="0%"/>
      </a:spcBef>
      <a:spcAft>
        <a:spcPct val="0%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4pPr>
    <a:lvl5pPr marL="1828800" algn="l" rtl="0" eaLnBrk="0" fontAlgn="base" hangingPunct="0">
      <a:spcBef>
        <a:spcPct val="0%"/>
      </a:spcBef>
      <a:spcAft>
        <a:spcPct val="0%"/>
      </a:spcAft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5pPr>
    <a:lvl6pPr marL="22860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6pPr>
    <a:lvl7pPr marL="27432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7pPr>
    <a:lvl8pPr marL="32004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8pPr>
    <a:lvl9pPr marL="3657600" algn="l" defTabSz="914400" rtl="0" eaLnBrk="1" latinLnBrk="0" hangingPunct="1">
      <a:defRPr kumimoji="1" sz="2400" kern="1200">
        <a:solidFill>
          <a:schemeClr val="tx1"/>
        </a:solidFill>
        <a:latin typeface="Times New Roman" panose="02020603050405020304" pitchFamily="18" charset="0"/>
        <a:ea typeface="ＭＳ Ｐゴシック" panose="020B0600070205080204" pitchFamily="50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purl.oclc.org/ooxml/drawingml/main" xmlns:r="http://purl.oclc.org/ooxml/officeDocument/relationships" xmlns:p="http://purl.oclc.org/ooxml/presentationml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326432"/>
    <a:srgbClr val="CC3300"/>
    <a:srgbClr val="FFCC00"/>
    <a:srgbClr val="008000"/>
    <a:srgbClr val="00CC66"/>
    <a:srgbClr val="5FAF5F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purl.oclc.org/ooxml/drawingml/main" def="{5C22544A-7EE6-4342-B048-85BDC9FD1C3A}"/>
</file>

<file path=ppt/viewProps.xml><?xml version="1.0" encoding="utf-8"?>
<p:viewPr xmlns:a="http://purl.oclc.org/ooxml/drawingml/main" xmlns:r="http://purl.oclc.org/ooxml/officeDocument/relationships" xmlns:p="http://purl.oclc.org/ooxml/presentationml/main">
  <p:normalViewPr>
    <p:restoredLeft sz="6.321%" autoAdjust="0"/>
    <p:restoredTop sz="92.068%" autoAdjust="0"/>
  </p:normalViewPr>
  <p:slideViewPr>
    <p:cSldViewPr>
      <p:cViewPr varScale="1">
        <p:scale>
          <a:sx n="61" d="100"/>
          <a:sy n="61" d="100"/>
        </p:scale>
        <p:origin x="1648" y="5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purl.oclc.org/ooxml/officeDocument/relationships/handoutMaster" Target="handoutMasters/handoutMaster1.xml"/><Relationship Id="rId3" Type="http://purl.oclc.org/ooxml/officeDocument/relationships/customXml" Target="../customXml/item3.xml"/><Relationship Id="rId7" Type="http://purl.oclc.org/ooxml/officeDocument/relationships/notesMaster" Target="notesMasters/notesMaster1.xml"/><Relationship Id="rId12" Type="http://purl.oclc.org/ooxml/officeDocument/relationships/tableStyles" Target="tableStyles.xml"/><Relationship Id="rId2" Type="http://purl.oclc.org/ooxml/officeDocument/relationships/customXml" Target="../customXml/item2.xml"/><Relationship Id="rId1" Type="http://purl.oclc.org/ooxml/officeDocument/relationships/customXml" Target="../customXml/item1.xml"/><Relationship Id="rId6" Type="http://purl.oclc.org/ooxml/officeDocument/relationships/slide" Target="slides/slide1.xml"/><Relationship Id="rId11" Type="http://purl.oclc.org/ooxml/officeDocument/relationships/theme" Target="theme/theme1.xml"/><Relationship Id="rId5" Type="http://purl.oclc.org/ooxml/officeDocument/relationships/slideMaster" Target="slideMasters/slideMaster1.xml"/><Relationship Id="rId10" Type="http://purl.oclc.org/ooxml/officeDocument/relationships/viewProps" Target="viewProps.xml"/><Relationship Id="rId4" Type="http://purl.oclc.org/ooxml/officeDocument/relationships/customXml" Target="../customXml/item4.xml"/><Relationship Id="rId9" Type="http://purl.oclc.org/ooxml/officeDocument/relationships/presProps" Target="presProps.xml"/></Relationships>
</file>

<file path=ppt/_rels/viewProps.xml.rels><?xml version="1.0" encoding="UTF-8" standalone="yes"?>
<Relationships xmlns="http://schemas.openxmlformats.org/package/2006/relationships"><Relationship Id="rId1" Type="http://purl.oclc.org/ooxml/officeDocument/relationships/slide" Target="slides/slide1.xml"/></Relationships>
</file>

<file path=ppt/drawings/_rels/vmlDrawing1.vml.rels><?xml version="1.0" encoding="UTF-8" standalone="yes"?>
<Relationships xmlns="http://schemas.openxmlformats.org/package/2006/relationships"><Relationship Id="rId1" Type="http://purl.oclc.org/ooxml/officeDocument/relationships/image" Target="../media/image1.png"/></Relationships>
</file>

<file path=ppt/handoutMasters/_rels/handoutMaster1.xml.rels><?xml version="1.0" encoding="UTF-8" standalone="yes"?>
<Relationships xmlns="http://schemas.openxmlformats.org/package/2006/relationships"><Relationship Id="rId1" Type="http://purl.oclc.org/ooxml/officeDocument/relationships/theme" Target="../theme/theme3.xml"/></Relationships>
</file>

<file path=ppt/handoutMasters/handoutMaster1.xml><?xml version="1.0" encoding="utf-8"?>
<p:handoutMaster xmlns:a="http://purl.oclc.org/ooxml/drawingml/main" xmlns:r="http://purl.oclc.org/ooxml/officeDocument/relationships" xmlns:p="http://purl.oclc.org/ooxml/presentationml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41" tIns="47321" rIns="94641" bIns="47321" numCol="1" anchor="t" anchorCtr="0" compatLnSpc="1">
            <a:prstTxWarp prst="textNoShape">
              <a:avLst/>
            </a:prstTxWarp>
          </a:bodyPr>
          <a:lstStyle>
            <a:lvl1pPr defTabSz="946150"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2725" y="0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41" tIns="47321" rIns="94641" bIns="47321" numCol="1" anchor="t" anchorCtr="0" compatLnSpc="1">
            <a:prstTxWarp prst="textNoShape">
              <a:avLst/>
            </a:prstTxWarp>
          </a:bodyPr>
          <a:lstStyle>
            <a:lvl1pPr algn="r" defTabSz="946150"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41" tIns="47321" rIns="94641" bIns="47321" numCol="1" anchor="b" anchorCtr="0" compatLnSpc="1">
            <a:prstTxWarp prst="textNoShape">
              <a:avLst/>
            </a:prstTxWarp>
          </a:bodyPr>
          <a:lstStyle>
            <a:lvl1pPr defTabSz="946150"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2725" y="9723438"/>
            <a:ext cx="3076575" cy="511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41" tIns="47321" rIns="94641" bIns="47321" numCol="1" anchor="b" anchorCtr="0" compatLnSpc="1">
            <a:prstTxWarp prst="textNoShape">
              <a:avLst/>
            </a:prstTxWarp>
          </a:bodyPr>
          <a:lstStyle>
            <a:lvl1pPr algn="r" defTabSz="946150" eaLnBrk="1" hangingPunct="1">
              <a:defRPr sz="1200"/>
            </a:lvl1pPr>
          </a:lstStyle>
          <a:p>
            <a:pPr>
              <a:defRPr/>
            </a:pPr>
            <a:fld id="{1F41361E-AD11-4440-9E85-A2AAC802A440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1930740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purl.oclc.org/ooxml/officeDocument/relationships/theme" Target="../theme/theme2.xml"/></Relationships>
</file>

<file path=ppt/notesMasters/notesMaster1.xml><?xml version="1.0" encoding="utf-8"?>
<p:notesMaster xmlns:a="http://purl.oclc.org/ooxml/drawingml/main" xmlns:r="http://purl.oclc.org/ooxml/officeDocument/relationships" xmlns:p="http://purl.oclc.org/ooxml/presentationml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41" tIns="47321" rIns="94641" bIns="47321" numCol="1" anchor="t" anchorCtr="0" compatLnSpc="1">
            <a:prstTxWarp prst="textNoShape">
              <a:avLst/>
            </a:prstTxWarp>
          </a:bodyPr>
          <a:lstStyle>
            <a:lvl1pPr defTabSz="946150"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5900" y="0"/>
            <a:ext cx="3078163" cy="4810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41" tIns="47321" rIns="94641" bIns="47321" numCol="1" anchor="t" anchorCtr="0" compatLnSpc="1">
            <a:prstTxWarp prst="textNoShape">
              <a:avLst/>
            </a:prstTxWarp>
          </a:bodyPr>
          <a:lstStyle>
            <a:lvl1pPr algn="r" defTabSz="946150"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31850" y="801688"/>
            <a:ext cx="5441950" cy="3767137"/>
          </a:xfrm>
          <a:prstGeom prst="rect">
            <a:avLst/>
          </a:prstGeom>
          <a:noFill/>
          <a:ln w="9525">
            <a:solidFill>
              <a:srgbClr val="000000"/>
            </a:solidFill>
            <a:miter lim="800%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048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738" y="4891088"/>
            <a:ext cx="5208587" cy="456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41" tIns="47321" rIns="94641" bIns="4732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noProof="0"/>
              <a:t>マスタ テキストの書式設定</a:t>
            </a:r>
          </a:p>
          <a:p>
            <a:pPr lvl="1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2048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699625"/>
            <a:ext cx="3078163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41" tIns="47321" rIns="94641" bIns="47321" numCol="1" anchor="b" anchorCtr="0" compatLnSpc="1">
            <a:prstTxWarp prst="textNoShape">
              <a:avLst/>
            </a:prstTxWarp>
          </a:bodyPr>
          <a:lstStyle>
            <a:lvl1pPr defTabSz="946150" eaLnBrk="1" hangingPunct="1">
              <a:defRPr sz="1200"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204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5900" y="9699625"/>
            <a:ext cx="3078163" cy="5603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4641" tIns="47321" rIns="94641" bIns="47321" numCol="1" anchor="b" anchorCtr="0" compatLnSpc="1">
            <a:prstTxWarp prst="textNoShape">
              <a:avLst/>
            </a:prstTxWarp>
          </a:bodyPr>
          <a:lstStyle>
            <a:lvl1pPr algn="r" defTabSz="946150" eaLnBrk="1" hangingPunct="1">
              <a:defRPr sz="1200"/>
            </a:lvl1pPr>
          </a:lstStyle>
          <a:p>
            <a:pPr>
              <a:defRPr/>
            </a:pPr>
            <a:fld id="{99555CAC-1A03-4A78-9469-0CA3C497568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7860193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%"/>
      </a:spcBef>
      <a:spcAft>
        <a:spcPct val="0%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ＭＳ Ｐ明朝" panose="02020600040205080304" pitchFamily="18" charset="-128"/>
        <a:cs typeface="+mn-cs"/>
      </a:defRPr>
    </a:lvl1pPr>
    <a:lvl2pPr marL="457200" algn="l" rtl="0" eaLnBrk="0" fontAlgn="base" hangingPunct="0">
      <a:spcBef>
        <a:spcPct val="30%"/>
      </a:spcBef>
      <a:spcAft>
        <a:spcPct val="0%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ＭＳ Ｐ明朝" panose="02020600040205080304" pitchFamily="18" charset="-128"/>
        <a:cs typeface="+mn-cs"/>
      </a:defRPr>
    </a:lvl2pPr>
    <a:lvl3pPr marL="914400" algn="l" rtl="0" eaLnBrk="0" fontAlgn="base" hangingPunct="0">
      <a:spcBef>
        <a:spcPct val="30%"/>
      </a:spcBef>
      <a:spcAft>
        <a:spcPct val="0%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ＭＳ Ｐ明朝" panose="02020600040205080304" pitchFamily="18" charset="-128"/>
        <a:cs typeface="+mn-cs"/>
      </a:defRPr>
    </a:lvl3pPr>
    <a:lvl4pPr marL="1371600" algn="l" rtl="0" eaLnBrk="0" fontAlgn="base" hangingPunct="0">
      <a:spcBef>
        <a:spcPct val="30%"/>
      </a:spcBef>
      <a:spcAft>
        <a:spcPct val="0%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ＭＳ Ｐ明朝" panose="02020600040205080304" pitchFamily="18" charset="-128"/>
        <a:cs typeface="+mn-cs"/>
      </a:defRPr>
    </a:lvl4pPr>
    <a:lvl5pPr marL="1828800" algn="l" rtl="0" eaLnBrk="0" fontAlgn="base" hangingPunct="0">
      <a:spcBef>
        <a:spcPct val="30%"/>
      </a:spcBef>
      <a:spcAft>
        <a:spcPct val="0%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ＭＳ Ｐ明朝" panose="02020600040205080304" pitchFamily="18" charset="-128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purl.oclc.org/ooxml/officeDocument/relationships/slide" Target="../slides/slide1.xml"/><Relationship Id="rId1" Type="http://purl.oclc.org/ooxml/officeDocument/relationships/notesMaster" Target="../notesMasters/notesMaster1.xml"/></Relationships>
</file>

<file path=ppt/notesSlides/notesSlide1.xml><?xml version="1.0" encoding="utf-8"?>
<p:notes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スライド イメージ プレースホルダー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7" name="ノート プレースホルダー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ja-JP" altLang="en-US" dirty="0"/>
          </a:p>
        </p:txBody>
      </p:sp>
      <p:sp>
        <p:nvSpPr>
          <p:cNvPr id="6148" name="スライド番号プレースホルダー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461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 defTabSz="9461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 defTabSz="9461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 defTabSz="9461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 defTabSz="9461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defTabSz="94615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defTabSz="94615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defTabSz="94615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defTabSz="94615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fld id="{4AA556A3-2DAB-41AA-B939-D919C628BB16}" type="slidenum">
              <a:rPr lang="en-US" altLang="ja-JP" sz="1200" smtClean="0"/>
              <a:pPr/>
              <a:t>1</a:t>
            </a:fld>
            <a:endParaRPr lang="en-US" altLang="ja-JP" sz="1200"/>
          </a:p>
        </p:txBody>
      </p:sp>
    </p:spTree>
    <p:extLst>
      <p:ext uri="{BB962C8B-B14F-4D97-AF65-F5344CB8AC3E}">
        <p14:creationId xmlns:p14="http://schemas.microsoft.com/office/powerpoint/2010/main" val="597757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purl.oclc.org/ooxml/officeDocument/relationships/slideMaster" Target="../slideMasters/slideMaster1.xml"/></Relationships>
</file>

<file path=ppt/slideLayouts/slideLayout1.xml><?xml version="1.0" encoding="utf-8"?>
<p:sldLayout xmlns:a="http://purl.oclc.org/ooxml/drawingml/main" xmlns:r="http://purl.oclc.org/ooxml/officeDocument/relationships" xmlns:p="http://purl.oclc.org/ooxml/presentationml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4953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endParaRPr lang="ja-JP" altLang="ja-JP"/>
          </a:p>
        </p:txBody>
      </p:sp>
      <p:sp>
        <p:nvSpPr>
          <p:cNvPr id="5" name="AutoShape 3"/>
          <p:cNvSpPr>
            <a:spLocks noChangeArrowheads="1"/>
          </p:cNvSpPr>
          <p:nvPr/>
        </p:nvSpPr>
        <p:spPr bwMode="auto">
          <a:xfrm>
            <a:off x="742950" y="990600"/>
            <a:ext cx="5613400" cy="19050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endParaRPr lang="ja-JP" altLang="ja-JP"/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3935413" y="4889500"/>
            <a:ext cx="5283200" cy="319088"/>
            <a:chOff x="2288" y="3080"/>
            <a:chExt cx="3072" cy="201"/>
          </a:xfrm>
        </p:grpSpPr>
        <p:sp>
          <p:nvSpPr>
            <p:cNvPr id="7" name="AutoShape 6"/>
            <p:cNvSpPr>
              <a:spLocks noChangeArrowheads="1"/>
            </p:cNvSpPr>
            <p:nvPr/>
          </p:nvSpPr>
          <p:spPr bwMode="auto">
            <a:xfrm flipH="1">
              <a:off x="2288" y="3080"/>
              <a:ext cx="2914" cy="200"/>
            </a:xfrm>
            <a:prstGeom prst="roundRect">
              <a:avLst>
                <a:gd name="adj" fmla="val 0"/>
              </a:avLst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%"/>
                </a:spcBef>
                <a:spcAft>
                  <a:spcPct val="0%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%"/>
                </a:spcBef>
                <a:spcAft>
                  <a:spcPct val="0%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%"/>
                </a:spcBef>
                <a:spcAft>
                  <a:spcPct val="0%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%"/>
                </a:spcBef>
                <a:spcAft>
                  <a:spcPct val="0%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defRPr/>
              </a:pPr>
              <a:endParaRPr lang="ja-JP" altLang="en-US"/>
            </a:p>
          </p:txBody>
        </p:sp>
        <p:sp>
          <p:nvSpPr>
            <p:cNvPr id="8" name="AutoShape 7"/>
            <p:cNvSpPr>
              <a:spLocks noChangeArrowheads="1"/>
            </p:cNvSpPr>
            <p:nvPr/>
          </p:nvSpPr>
          <p:spPr bwMode="auto">
            <a:xfrm>
              <a:off x="5196" y="3080"/>
              <a:ext cx="164" cy="201"/>
            </a:xfrm>
            <a:prstGeom prst="flowChartDelay">
              <a:avLst/>
            </a:prstGeom>
            <a:solidFill>
              <a:schemeClr val="bg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%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1pPr>
              <a:lvl2pPr marL="742950" indent="-28575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2pPr>
              <a:lvl3pPr marL="11430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3pPr>
              <a:lvl4pPr marL="16002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4pPr>
              <a:lvl5pPr marL="2057400" indent="-228600"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5pPr>
              <a:lvl6pPr marL="2514600" indent="-228600" eaLnBrk="0" fontAlgn="base" hangingPunct="0">
                <a:spcBef>
                  <a:spcPct val="0%"/>
                </a:spcBef>
                <a:spcAft>
                  <a:spcPct val="0%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6pPr>
              <a:lvl7pPr marL="2971800" indent="-228600" eaLnBrk="0" fontAlgn="base" hangingPunct="0">
                <a:spcBef>
                  <a:spcPct val="0%"/>
                </a:spcBef>
                <a:spcAft>
                  <a:spcPct val="0%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7pPr>
              <a:lvl8pPr marL="3429000" indent="-228600" eaLnBrk="0" fontAlgn="base" hangingPunct="0">
                <a:spcBef>
                  <a:spcPct val="0%"/>
                </a:spcBef>
                <a:spcAft>
                  <a:spcPct val="0%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8pPr>
              <a:lvl9pPr marL="3886200" indent="-228600" eaLnBrk="0" fontAlgn="base" hangingPunct="0">
                <a:spcBef>
                  <a:spcPct val="0%"/>
                </a:spcBef>
                <a:spcAft>
                  <a:spcPct val="0%"/>
                </a:spcAft>
                <a:defRPr kumimoji="1" sz="2400">
                  <a:solidFill>
                    <a:schemeClr val="tx1"/>
                  </a:solidFill>
                  <a:latin typeface="Times New Roman" panose="02020603050405020304" pitchFamily="18" charset="0"/>
                  <a:ea typeface="ＭＳ Ｐゴシック" panose="020B0600070205080204" pitchFamily="50" charset="-128"/>
                </a:defRPr>
              </a:lvl9pPr>
            </a:lstStyle>
            <a:p>
              <a:pPr eaLnBrk="1" hangingPunct="1">
                <a:defRPr/>
              </a:pPr>
              <a:endParaRPr lang="ja-JP" altLang="en-US"/>
            </a:p>
          </p:txBody>
        </p:sp>
      </p:grpSp>
      <p:sp>
        <p:nvSpPr>
          <p:cNvPr id="9220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5062538" y="2927350"/>
            <a:ext cx="3962400" cy="1822450"/>
          </a:xfrm>
        </p:spPr>
        <p:txBody>
          <a:bodyPr anchor="b"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ja-JP" altLang="en-US" noProof="0"/>
              <a:t>マスタ サブタイトルの書式設定</a:t>
            </a:r>
          </a:p>
        </p:txBody>
      </p:sp>
      <p:sp>
        <p:nvSpPr>
          <p:cNvPr id="9227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1014413" y="1425575"/>
            <a:ext cx="8420100" cy="1143000"/>
          </a:xfrm>
        </p:spPr>
        <p:txBody>
          <a:bodyPr anchor="ctr"/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ja-JP" altLang="en-US" noProof="0"/>
              <a:t>マスタ タイトルの書式設定</a:t>
            </a:r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quarter" idx="10"/>
          </p:nvPr>
        </p:nvSpPr>
        <p:spPr>
          <a:xfrm>
            <a:off x="2889250" y="6553200"/>
            <a:ext cx="2063750" cy="304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0" name="Rectangle 9"/>
          <p:cNvSpPr>
            <a:spLocks noGrp="1" noChangeArrowheads="1"/>
          </p:cNvSpPr>
          <p:nvPr>
            <p:ph type="ftr" sz="quarter" idx="11"/>
          </p:nvPr>
        </p:nvSpPr>
        <p:spPr>
          <a:xfrm>
            <a:off x="5629275" y="6553200"/>
            <a:ext cx="3552825" cy="304800"/>
          </a:xfrm>
        </p:spPr>
        <p:txBody>
          <a:bodyPr/>
          <a:lstStyle>
            <a:lvl1pPr algn="r"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11" name="Rectangle 10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11113" y="5962650"/>
            <a:ext cx="635000" cy="885825"/>
          </a:xfrm>
        </p:spPr>
        <p:txBody>
          <a:bodyPr anchorCtr="0"/>
          <a:lstStyle>
            <a:lvl1pPr>
              <a:defRPr/>
            </a:lvl1pPr>
          </a:lstStyle>
          <a:p>
            <a:pPr>
              <a:defRPr/>
            </a:pPr>
            <a:fld id="{A15E4B68-2903-4149-B10E-D998908368D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651927295"/>
      </p:ext>
    </p:extLst>
  </p:cSld>
  <p:clrMapOvr>
    <a:masterClrMapping/>
  </p:clrMapOvr>
</p:sldLayout>
</file>

<file path=ppt/slideLayouts/slideLayout2.xml><?xml version="1.0" encoding="utf-8"?>
<p:sldLayout xmlns:a="http://purl.oclc.org/ooxml/drawingml/main" xmlns:r="http://purl.oclc.org/ooxml/officeDocument/relationships" xmlns:p="http://purl.oclc.org/ooxml/presentationml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B54298-9C44-44DD-A6A3-6398C55D5A0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52258418"/>
      </p:ext>
    </p:extLst>
  </p:cSld>
  <p:clrMapOvr>
    <a:masterClrMapping/>
  </p:clrMapOvr>
</p:sldLayout>
</file>

<file path=ppt/slideLayouts/slideLayout3.xml><?xml version="1.0" encoding="utf-8"?>
<p:sldLayout xmlns:a="http://purl.oclc.org/ooxml/drawingml/main" xmlns:r="http://purl.oclc.org/ooxml/officeDocument/relationships" xmlns:p="http://purl.oclc.org/ooxml/presentationml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76275" y="1709738"/>
            <a:ext cx="8543925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76275" y="4589463"/>
            <a:ext cx="8543925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66E516-DFB7-4349-8216-6483384A8E87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343025968"/>
      </p:ext>
    </p:extLst>
  </p:cSld>
  <p:clrMapOvr>
    <a:masterClrMapping/>
  </p:clrMapOvr>
</p:sldLayout>
</file>

<file path=ppt/slideLayouts/slideLayout4.xml><?xml version="1.0" encoding="utf-8"?>
<p:sldLayout xmlns:a="http://purl.oclc.org/ooxml/drawingml/main" xmlns:r="http://purl.oclc.org/ooxml/officeDocument/relationships" xmlns:p="http://purl.oclc.org/ooxml/presentationml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990600" y="2362200"/>
            <a:ext cx="4257675" cy="3733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5400675" y="2362200"/>
            <a:ext cx="4257675" cy="3733800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674816-71F5-4FED-8E33-AE55F9F49D9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340362594"/>
      </p:ext>
    </p:extLst>
  </p:cSld>
  <p:clrMapOvr>
    <a:masterClrMapping/>
  </p:clrMapOvr>
</p:sldLayout>
</file>

<file path=ppt/slideLayouts/slideLayout5.xml><?xml version="1.0" encoding="utf-8"?>
<p:sldLayout xmlns:a="http://purl.oclc.org/ooxml/drawingml/main" xmlns:r="http://purl.oclc.org/ooxml/officeDocument/relationships" xmlns:p="http://purl.oclc.org/ooxml/presentationml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365125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682625" y="1681163"/>
            <a:ext cx="419100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82625" y="2505075"/>
            <a:ext cx="419100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6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63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9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9DB906-92E0-4068-8FC2-2E618620745E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110282078"/>
      </p:ext>
    </p:extLst>
  </p:cSld>
  <p:clrMapOvr>
    <a:masterClrMapping/>
  </p:clrMapOvr>
</p:sldLayout>
</file>

<file path=ppt/slideLayouts/slideLayout6.xml><?xml version="1.0" encoding="utf-8"?>
<p:sldLayout xmlns:a="http://purl.oclc.org/ooxml/drawingml/main" xmlns:r="http://purl.oclc.org/ooxml/officeDocument/relationships" xmlns:p="http://purl.oclc.org/ooxml/presentationml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F5120E-F989-4A8E-A42C-76E849929253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194713186"/>
      </p:ext>
    </p:extLst>
  </p:cSld>
  <p:clrMapOvr>
    <a:masterClrMapping/>
  </p:clrMapOvr>
</p:sldLayout>
</file>

<file path=ppt/slideLayouts/slideLayout7.xml><?xml version="1.0" encoding="utf-8"?>
<p:sldLayout xmlns:a="http://purl.oclc.org/ooxml/drawingml/main" xmlns:r="http://purl.oclc.org/ooxml/officeDocument/relationships" xmlns:p="http://purl.oclc.org/ooxml/presentationml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3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4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877BF3D-5C66-490C-A124-1A6250188971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740611361"/>
      </p:ext>
    </p:extLst>
  </p:cSld>
  <p:clrMapOvr>
    <a:masterClrMapping/>
  </p:clrMapOvr>
</p:sldLayout>
</file>

<file path=ppt/slideLayouts/slideLayout8.xml><?xml version="1.0" encoding="utf-8"?>
<p:sldLayout xmlns:a="http://purl.oclc.org/ooxml/drawingml/main" xmlns:r="http://purl.oclc.org/ooxml/officeDocument/relationships" xmlns:p="http://purl.oclc.org/ooxml/presentationml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438C43-1877-4572-AC8E-76F0C8F95D34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60746034"/>
      </p:ext>
    </p:extLst>
  </p:cSld>
  <p:clrMapOvr>
    <a:masterClrMapping/>
  </p:clrMapOvr>
</p:sldLayout>
</file>

<file path=ppt/slideLayouts/slideLayout9.xml><?xml version="1.0" encoding="utf-8"?>
<p:sldLayout xmlns:a="http://purl.oclc.org/ooxml/drawingml/main" xmlns:r="http://purl.oclc.org/ooxml/officeDocument/relationships" xmlns:p="http://purl.oclc.org/ooxml/presentationml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682625" y="457200"/>
            <a:ext cx="3194050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4211638" y="987425"/>
            <a:ext cx="5014912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ja-JP" altLang="en-US" noProof="0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682625" y="2057400"/>
            <a:ext cx="3194050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7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D9BF9EB-A673-4F50-9765-2144849EE43A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511968749"/>
      </p:ext>
    </p:extLst>
  </p:cSld>
  <p:clrMapOvr>
    <a:masterClrMapping/>
  </p:clrMapOvr>
</p:sldLayout>
</file>

<file path=ppt/slideLayouts/slideLayout10.xml><?xml version="1.0" encoding="utf-8"?>
<p:sldLayout xmlns:a="http://purl.oclc.org/ooxml/drawingml/main" xmlns:r="http://purl.oclc.org/ooxml/officeDocument/relationships" xmlns:p="http://purl.oclc.org/ooxml/presentationml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4610450-23FD-4305-B1A3-9F7FB476F27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179112788"/>
      </p:ext>
    </p:extLst>
  </p:cSld>
  <p:clrMapOvr>
    <a:masterClrMapping/>
  </p:clrMapOvr>
</p:sldLayout>
</file>

<file path=ppt/slideLayouts/slideLayout11.xml><?xml version="1.0" encoding="utf-8"?>
<p:sldLayout xmlns:a="http://purl.oclc.org/ooxml/drawingml/main" xmlns:r="http://purl.oclc.org/ooxml/officeDocument/relationships" xmlns:p="http://purl.oclc.org/ooxml/presentationml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7491413" y="762000"/>
            <a:ext cx="2166937" cy="5334000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990600" y="762000"/>
            <a:ext cx="6348413" cy="53340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D5B84-FC06-4B7F-9201-0AB8E3548A12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1679856504"/>
      </p:ext>
    </p:extLst>
  </p:cSld>
  <p:clrMapOvr>
    <a:masterClrMapping/>
  </p:clrMapOvr>
</p:sldLayout>
</file>

<file path=ppt/slideLayouts/slideLayout12.xml><?xml version="1.0" encoding="utf-8"?>
<p:sldLayout xmlns:a="http://purl.oclc.org/ooxml/drawingml/main" xmlns:r="http://purl.oclc.org/ooxml/officeDocument/relationships" xmlns:p="http://purl.oclc.org/ooxml/presentationml/main" type="tbl" preserve="1">
  <p:cSld name="タイトルと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990600" y="762000"/>
            <a:ext cx="8667750" cy="114300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</a:p>
        </p:txBody>
      </p:sp>
      <p:sp>
        <p:nvSpPr>
          <p:cNvPr id="3" name="表プレースホルダー 2"/>
          <p:cNvSpPr>
            <a:spLocks noGrp="1"/>
          </p:cNvSpPr>
          <p:nvPr>
            <p:ph type="tbl" idx="1"/>
          </p:nvPr>
        </p:nvSpPr>
        <p:spPr>
          <a:xfrm>
            <a:off x="990600" y="2362200"/>
            <a:ext cx="8667750" cy="3733800"/>
          </a:xfrm>
        </p:spPr>
        <p:txBody>
          <a:bodyPr/>
          <a:lstStyle/>
          <a:p>
            <a:pPr lvl="0"/>
            <a:endParaRPr lang="ja-JP" altLang="en-US" noProof="0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Rectangle 10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998FE9-4364-474F-850E-DD77B87F35C8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4802885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purl.oclc.org/ooxml/officeDocument/relationships/slideLayout" Target="../slideLayouts/slideLayout8.xml"/><Relationship Id="rId13" Type="http://purl.oclc.org/ooxml/officeDocument/relationships/theme" Target="../theme/theme1.xml"/><Relationship Id="rId18" Type="http://purl.oclc.org/ooxml/officeDocument/relationships/image" Target="../media/image1.png"/><Relationship Id="rId3" Type="http://purl.oclc.org/ooxml/officeDocument/relationships/slideLayout" Target="../slideLayouts/slideLayout3.xml"/><Relationship Id="rId7" Type="http://purl.oclc.org/ooxml/officeDocument/relationships/slideLayout" Target="../slideLayouts/slideLayout7.xml"/><Relationship Id="rId12" Type="http://purl.oclc.org/ooxml/officeDocument/relationships/slideLayout" Target="../slideLayouts/slideLayout12.xml"/><Relationship Id="rId17" Type="http://purl.oclc.org/ooxml/officeDocument/relationships/oleObject" Target="../embeddings/oleObject1.bin"/><Relationship Id="rId2" Type="http://purl.oclc.org/ooxml/officeDocument/relationships/slideLayout" Target="../slideLayouts/slideLayout2.xml"/><Relationship Id="rId16" Type="http://purl.oclc.org/ooxml/officeDocument/relationships/image" Target="../media/image2.png"/><Relationship Id="rId1" Type="http://purl.oclc.org/ooxml/officeDocument/relationships/slideLayout" Target="../slideLayouts/slideLayout1.xml"/><Relationship Id="rId6" Type="http://purl.oclc.org/ooxml/officeDocument/relationships/slideLayout" Target="../slideLayouts/slideLayout6.xml"/><Relationship Id="rId11" Type="http://purl.oclc.org/ooxml/officeDocument/relationships/slideLayout" Target="../slideLayouts/slideLayout11.xml"/><Relationship Id="rId5" Type="http://purl.oclc.org/ooxml/officeDocument/relationships/slideLayout" Target="../slideLayouts/slideLayout5.xml"/><Relationship Id="rId15" Type="http://purl.oclc.org/ooxml/officeDocument/relationships/hyperlink" Target="http://www.sanyodenki.co.jp/index.html" TargetMode="External"/><Relationship Id="rId10" Type="http://purl.oclc.org/ooxml/officeDocument/relationships/slideLayout" Target="../slideLayouts/slideLayout10.xml"/><Relationship Id="rId19" Type="http://purl.oclc.org/ooxml/officeDocument/relationships/hyperlink" Target="http://www.sanyodenki.co.jp/products/sanace/products_san_ace.html" TargetMode="External"/><Relationship Id="rId4" Type="http://purl.oclc.org/ooxml/officeDocument/relationships/slideLayout" Target="../slideLayouts/slideLayout4.xml"/><Relationship Id="rId9" Type="http://purl.oclc.org/ooxml/officeDocument/relationships/slideLayout" Target="../slideLayouts/slideLayout9.xml"/><Relationship Id="rId14" Type="http://schemas.openxmlformats.org/officeDocument/2006/relationships/vmlDrawing" Target="../drawings/vmlDrawing1.vml"/></Relationships>
</file>

<file path=ppt/slideMasters/slideMaster1.xml><?xml version="1.0" encoding="utf-8"?>
<p:sldMaster xmlns:a="http://purl.oclc.org/ooxml/drawingml/main" xmlns:r="http://purl.oclc.org/ooxml/officeDocument/relationships" xmlns:p="http://purl.oclc.org/ooxml/presentationml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ChangeArrowheads="1"/>
          </p:cNvSpPr>
          <p:nvPr/>
        </p:nvSpPr>
        <p:spPr bwMode="auto">
          <a:xfrm>
            <a:off x="0" y="0"/>
            <a:ext cx="330200" cy="6858000"/>
          </a:xfrm>
          <a:prstGeom prst="rect">
            <a:avLst/>
          </a:prstGeom>
          <a:solidFill>
            <a:srgbClr val="C0C0C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defRPr/>
            </a:pPr>
            <a:endParaRPr lang="ja-JP" altLang="en-US"/>
          </a:p>
        </p:txBody>
      </p:sp>
      <p:sp>
        <p:nvSpPr>
          <p:cNvPr id="1027" name="Rectangle 6"/>
          <p:cNvSpPr>
            <a:spLocks noGrp="1" noChangeArrowheads="1"/>
          </p:cNvSpPr>
          <p:nvPr>
            <p:ph type="title"/>
          </p:nvPr>
        </p:nvSpPr>
        <p:spPr bwMode="auto">
          <a:xfrm>
            <a:off x="990600" y="762000"/>
            <a:ext cx="866775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タイトルの書式設定</a:t>
            </a:r>
          </a:p>
        </p:txBody>
      </p:sp>
      <p:sp>
        <p:nvSpPr>
          <p:cNvPr id="1028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90600" y="2362200"/>
            <a:ext cx="8667750" cy="3733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/>
              <a:t>マスタ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</a:p>
        </p:txBody>
      </p:sp>
      <p:sp>
        <p:nvSpPr>
          <p:cNvPr id="8200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7594600" y="6553200"/>
            <a:ext cx="206375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kumimoji="0" sz="1400"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201" name="Rectangle 9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81350" y="6529388"/>
            <a:ext cx="31369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ctr" eaLnBrk="1" hangingPunct="1">
              <a:defRPr kumimoji="0" sz="1400">
                <a:latin typeface="+mn-lt"/>
              </a:defRPr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8202" name="Rectangle 10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90488" y="5946775"/>
            <a:ext cx="636587" cy="885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1" compatLnSpc="1">
            <a:prstTxWarp prst="textNoShape">
              <a:avLst/>
            </a:prstTxWarp>
            <a:spAutoFit/>
          </a:bodyPr>
          <a:lstStyle>
            <a:lvl1pPr eaLnBrk="1" hangingPunct="1">
              <a:defRPr kumimoji="0" sz="2600" b="1">
                <a:solidFill>
                  <a:schemeClr val="bg1"/>
                </a:solidFill>
                <a:latin typeface="+mn-lt"/>
              </a:defRPr>
            </a:lvl1pPr>
          </a:lstStyle>
          <a:p>
            <a:pPr>
              <a:defRPr/>
            </a:pPr>
            <a:fld id="{63F19EF0-05C3-49A6-8F36-E64FF10A833B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  <p:sp>
        <p:nvSpPr>
          <p:cNvPr id="1032" name="Text Box 14"/>
          <p:cNvSpPr txBox="1">
            <a:spLocks noChangeArrowheads="1"/>
          </p:cNvSpPr>
          <p:nvPr/>
        </p:nvSpPr>
        <p:spPr bwMode="auto">
          <a:xfrm>
            <a:off x="7221538" y="6583363"/>
            <a:ext cx="2782887" cy="27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defRPr/>
            </a:pPr>
            <a:r>
              <a:rPr lang="en-US" altLang="ja-JP" sz="1200">
                <a:latin typeface="Arial Narrow" panose="020B0606020202030204" pitchFamily="34" charset="0"/>
              </a:rPr>
              <a:t>SANYO DENKI CO.,LTD. All Rights Reserved.</a:t>
            </a:r>
          </a:p>
        </p:txBody>
      </p:sp>
      <p:pic>
        <p:nvPicPr>
          <p:cNvPr id="1033" name="Picture 15" descr="h_logo">
            <a:hlinkClick r:id="rId15"/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0"/>
            <a:ext cx="1943100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  <p:sp>
        <p:nvSpPr>
          <p:cNvPr id="1034" name="Line 16"/>
          <p:cNvSpPr>
            <a:spLocks noChangeShapeType="1"/>
          </p:cNvSpPr>
          <p:nvPr/>
        </p:nvSpPr>
        <p:spPr bwMode="auto">
          <a:xfrm>
            <a:off x="442913" y="6583363"/>
            <a:ext cx="9525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%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ja-JP" altLang="en-US"/>
          </a:p>
        </p:txBody>
      </p:sp>
      <p:graphicFrame>
        <p:nvGraphicFramePr>
          <p:cNvPr id="1035" name="Object 17"/>
          <p:cNvGraphicFramePr>
            <a:graphicFrameLocks noChangeAspect="1"/>
          </p:cNvGraphicFramePr>
          <p:nvPr/>
        </p:nvGraphicFramePr>
        <p:xfrm>
          <a:off x="9024938" y="96838"/>
          <a:ext cx="762000" cy="207962"/>
        </p:xfrm>
        <a:graphic>
          <a:graphicData uri="http://purl.oclc.org/ooxml/officeDocument/oleObject">
            <mc:AlternateContent xmlns:mc="http://schemas.openxmlformats.org/markup-compatibility/2006">
              <mc:Choice xmlns:v="urn:schemas-microsoft-com:vml" Requires="v">
                <p:oleObj spid="_x0000_s1046" name="ビットマップ イメージ" r:id="rId17" imgW="3191320" imgH="876190" progId="Paint.Picture">
                  <p:embed/>
                </p:oleObj>
              </mc:Choice>
              <mc:Fallback>
                <p:oleObj name="ビットマップ イメージ" r:id="rId17" imgW="3191320" imgH="876190" progId="Paint.Picture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024938" y="96838"/>
                        <a:ext cx="762000" cy="207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%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6" name="Rectangle 18"/>
          <p:cNvSpPr>
            <a:spLocks noChangeArrowheads="1"/>
          </p:cNvSpPr>
          <p:nvPr/>
        </p:nvSpPr>
        <p:spPr bwMode="auto">
          <a:xfrm>
            <a:off x="0" y="381000"/>
            <a:ext cx="9906000" cy="304800"/>
          </a:xfrm>
          <a:prstGeom prst="rect">
            <a:avLst/>
          </a:prstGeom>
          <a:solidFill>
            <a:srgbClr val="FFCC00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%"/>
              </a:spcBef>
              <a:spcAft>
                <a:spcPct val="0%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ＭＳ Ｐゴシック" panose="020B0600070205080204" pitchFamily="50" charset="-128"/>
              </a:defRPr>
            </a:lvl9pPr>
          </a:lstStyle>
          <a:p>
            <a:pPr algn="ctr" eaLnBrk="1" hangingPunct="1">
              <a:defRPr/>
            </a:pPr>
            <a:r>
              <a:rPr lang="en-US" altLang="ja-JP" b="1">
                <a:hlinkClick r:id="rId19"/>
              </a:rPr>
              <a:t> </a:t>
            </a:r>
            <a:endParaRPr lang="en-US" altLang="ja-JP" b="1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36" r:id="rId2"/>
    <p:sldLayoutId id="2147483837" r:id="rId3"/>
    <p:sldLayoutId id="2147483838" r:id="rId4"/>
    <p:sldLayoutId id="2147483839" r:id="rId5"/>
    <p:sldLayoutId id="2147483840" r:id="rId6"/>
    <p:sldLayoutId id="2147483841" r:id="rId7"/>
    <p:sldLayoutId id="2147483842" r:id="rId8"/>
    <p:sldLayoutId id="2147483843" r:id="rId9"/>
    <p:sldLayoutId id="2147483844" r:id="rId10"/>
    <p:sldLayoutId id="2147483845" r:id="rId11"/>
    <p:sldLayoutId id="2147483846" r:id="rId12"/>
  </p:sldLayoutIdLst>
  <p:txStyles>
    <p:titleStyle>
      <a:lvl1pPr algn="l" rtl="0" eaLnBrk="0" fontAlgn="base" hangingPunct="0">
        <a:lnSpc>
          <a:spcPct val="90%"/>
        </a:lnSpc>
        <a:spcBef>
          <a:spcPct val="0%"/>
        </a:spcBef>
        <a:spcAft>
          <a:spcPct val="0%"/>
        </a:spcAft>
        <a:defRPr kumimoji="1" sz="3600" b="1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%"/>
        </a:lnSpc>
        <a:spcBef>
          <a:spcPct val="0%"/>
        </a:spcBef>
        <a:spcAft>
          <a:spcPct val="0%"/>
        </a:spcAft>
        <a:defRPr kumimoji="1" sz="36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2pPr>
      <a:lvl3pPr algn="l" rtl="0" eaLnBrk="0" fontAlgn="base" hangingPunct="0">
        <a:lnSpc>
          <a:spcPct val="90%"/>
        </a:lnSpc>
        <a:spcBef>
          <a:spcPct val="0%"/>
        </a:spcBef>
        <a:spcAft>
          <a:spcPct val="0%"/>
        </a:spcAft>
        <a:defRPr kumimoji="1" sz="36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3pPr>
      <a:lvl4pPr algn="l" rtl="0" eaLnBrk="0" fontAlgn="base" hangingPunct="0">
        <a:lnSpc>
          <a:spcPct val="90%"/>
        </a:lnSpc>
        <a:spcBef>
          <a:spcPct val="0%"/>
        </a:spcBef>
        <a:spcAft>
          <a:spcPct val="0%"/>
        </a:spcAft>
        <a:defRPr kumimoji="1" sz="36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4pPr>
      <a:lvl5pPr algn="l" rtl="0" eaLnBrk="0" fontAlgn="base" hangingPunct="0">
        <a:lnSpc>
          <a:spcPct val="90%"/>
        </a:lnSpc>
        <a:spcBef>
          <a:spcPct val="0%"/>
        </a:spcBef>
        <a:spcAft>
          <a:spcPct val="0%"/>
        </a:spcAft>
        <a:defRPr kumimoji="1" sz="36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5pPr>
      <a:lvl6pPr marL="457200" algn="l" rtl="0" fontAlgn="base">
        <a:lnSpc>
          <a:spcPct val="90%"/>
        </a:lnSpc>
        <a:spcBef>
          <a:spcPct val="0%"/>
        </a:spcBef>
        <a:spcAft>
          <a:spcPct val="0%"/>
        </a:spcAft>
        <a:defRPr kumimoji="1" sz="36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6pPr>
      <a:lvl7pPr marL="914400" algn="l" rtl="0" fontAlgn="base">
        <a:lnSpc>
          <a:spcPct val="90%"/>
        </a:lnSpc>
        <a:spcBef>
          <a:spcPct val="0%"/>
        </a:spcBef>
        <a:spcAft>
          <a:spcPct val="0%"/>
        </a:spcAft>
        <a:defRPr kumimoji="1" sz="36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7pPr>
      <a:lvl8pPr marL="1371600" algn="l" rtl="0" fontAlgn="base">
        <a:lnSpc>
          <a:spcPct val="90%"/>
        </a:lnSpc>
        <a:spcBef>
          <a:spcPct val="0%"/>
        </a:spcBef>
        <a:spcAft>
          <a:spcPct val="0%"/>
        </a:spcAft>
        <a:defRPr kumimoji="1" sz="36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8pPr>
      <a:lvl9pPr marL="1828800" algn="l" rtl="0" fontAlgn="base">
        <a:lnSpc>
          <a:spcPct val="90%"/>
        </a:lnSpc>
        <a:spcBef>
          <a:spcPct val="0%"/>
        </a:spcBef>
        <a:spcAft>
          <a:spcPct val="0%"/>
        </a:spcAft>
        <a:defRPr kumimoji="1" sz="3600" b="1">
          <a:solidFill>
            <a:schemeClr val="tx2"/>
          </a:solidFill>
          <a:latin typeface="Arial" panose="020B0604020202020204" pitchFamily="34" charset="0"/>
          <a:ea typeface="ＭＳ Ｐゴシック" panose="020B0600070205080204" pitchFamily="50" charset="-128"/>
        </a:defRPr>
      </a:lvl9pPr>
    </p:titleStyle>
    <p:bodyStyle>
      <a:lvl1pPr marL="342900" indent="-342900" algn="l" rtl="0" eaLnBrk="0" fontAlgn="base" hangingPunct="0">
        <a:spcBef>
          <a:spcPct val="20%"/>
        </a:spcBef>
        <a:spcAft>
          <a:spcPct val="0%"/>
        </a:spcAft>
        <a:buClr>
          <a:schemeClr val="tx1"/>
        </a:buClr>
        <a:buSzPct val="75%"/>
        <a:buFont typeface="Wingdings" panose="05000000000000000000" pitchFamily="2" charset="2"/>
        <a:buChar char="l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%"/>
        </a:spcBef>
        <a:spcAft>
          <a:spcPct val="0%"/>
        </a:spcAft>
        <a:buClr>
          <a:schemeClr val="tx1"/>
        </a:buClr>
        <a:buSzPct val="75%"/>
        <a:buChar char="–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%"/>
        </a:spcBef>
        <a:spcAft>
          <a:spcPct val="0%"/>
        </a:spcAft>
        <a:buClr>
          <a:schemeClr val="tx1"/>
        </a:buClr>
        <a:buSzPct val="75%"/>
        <a:buFont typeface="Wingdings" panose="05000000000000000000" pitchFamily="2" charset="2"/>
        <a:buChar char="l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%"/>
        </a:spcBef>
        <a:spcAft>
          <a:spcPct val="0%"/>
        </a:spcAft>
        <a:buClr>
          <a:schemeClr val="tx1"/>
        </a:buClr>
        <a:buSzPct val="80%"/>
        <a:buChar char="–"/>
        <a:defRPr kumimoji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%"/>
        </a:spcBef>
        <a:spcAft>
          <a:spcPct val="0%"/>
        </a:spcAft>
        <a:buClr>
          <a:schemeClr val="tx1"/>
        </a:buClr>
        <a:buSzPct val="65%"/>
        <a:buFont typeface="Wingdings" panose="05000000000000000000" pitchFamily="2" charset="2"/>
        <a:buChar char="l"/>
        <a:defRPr kumimoji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%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purl.oclc.org/ooxml/officeDocument/relationships/image" Target="../media/image3.png"/><Relationship Id="rId2" Type="http://purl.oclc.org/ooxml/officeDocument/relationships/notesSlide" Target="../notesSlides/notesSlide1.xml"/><Relationship Id="rId1" Type="http://purl.oclc.org/ooxml/officeDocument/relationships/slideLayout" Target="../slideLayouts/slideLayout12.xml"/></Relationships>
</file>

<file path=ppt/slides/slide1.xml><?xml version="1.0" encoding="utf-8"?>
<p:sld xmlns:a="http://purl.oclc.org/ooxml/drawingml/main" xmlns:r="http://purl.oclc.org/ooxml/officeDocument/relationships" xmlns:p="http://purl.oclc.org/ooxml/presentationml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ChangeArrowheads="1"/>
          </p:cNvSpPr>
          <p:nvPr>
            <p:ph type="title"/>
          </p:nvPr>
        </p:nvSpPr>
        <p:spPr/>
        <p:txBody>
          <a:bodyPr anchor="ctr"/>
          <a:lstStyle/>
          <a:p>
            <a:pPr eaLnBrk="1" hangingPunct="1">
              <a:lnSpc>
                <a:spcPct val="80%"/>
              </a:lnSpc>
              <a:defRPr/>
            </a:pPr>
            <a:r>
              <a:rPr lang="ja-JP" altLang="en-US" sz="2000" dirty="0">
                <a:solidFill>
                  <a:schemeClr val="bg1"/>
                </a:solidFill>
                <a:latin typeface="ＭＳ Ｐゴシック" panose="020B0600070205080204" pitchFamily="50" charset="-128"/>
              </a:rPr>
              <a:t>＊＊ファン採用例</a:t>
            </a:r>
            <a:endParaRPr lang="ja-JP" altLang="en-US" sz="2000" u="sng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ＭＳ Ｐゴシック" panose="020B0600070205080204" pitchFamily="50" charset="-128"/>
            </a:endParaRPr>
          </a:p>
        </p:txBody>
      </p:sp>
      <p:sp>
        <p:nvSpPr>
          <p:cNvPr id="5123" name="Rectangle 5"/>
          <p:cNvSpPr>
            <a:spLocks noChangeArrowheads="1"/>
          </p:cNvSpPr>
          <p:nvPr/>
        </p:nvSpPr>
        <p:spPr bwMode="auto">
          <a:xfrm>
            <a:off x="304800" y="381000"/>
            <a:ext cx="7384504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%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>
            <a:lvl1pPr>
              <a:spcBef>
                <a:spcPct val="20%"/>
              </a:spcBef>
              <a:buClr>
                <a:schemeClr val="tx1"/>
              </a:buClr>
              <a:buSzPct val="75%"/>
              <a:buFont typeface="Wingdings" panose="05000000000000000000" pitchFamily="2" charset="2"/>
              <a:buChar char="l"/>
              <a:defRPr kumimoji="1"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spcBef>
                <a:spcPct val="20%"/>
              </a:spcBef>
              <a:buClr>
                <a:schemeClr val="tx1"/>
              </a:buClr>
              <a:buSzPct val="75%"/>
              <a:buChar char="–"/>
              <a:defRPr kumimoji="1"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spcBef>
                <a:spcPct val="20%"/>
              </a:spcBef>
              <a:buClr>
                <a:schemeClr val="tx1"/>
              </a:buClr>
              <a:buSzPct val="75%"/>
              <a:buFont typeface="Wingdings" panose="05000000000000000000" pitchFamily="2" charset="2"/>
              <a:buChar char="l"/>
              <a:defRPr kumimoji="1" sz="20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spcBef>
                <a:spcPct val="20%"/>
              </a:spcBef>
              <a:buClr>
                <a:schemeClr val="tx1"/>
              </a:buClr>
              <a:buSzPct val="80%"/>
              <a:buChar char="–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spcBef>
                <a:spcPct val="20%"/>
              </a:spcBef>
              <a:buClr>
                <a:schemeClr val="tx1"/>
              </a:buClr>
              <a:buSzPct val="65%"/>
              <a:buFont typeface="Wingdings" panose="05000000000000000000" pitchFamily="2" charset="2"/>
              <a:buChar char="l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20%"/>
              </a:spcBef>
              <a:spcAft>
                <a:spcPct val="0%"/>
              </a:spcAft>
              <a:buClr>
                <a:schemeClr val="tx1"/>
              </a:buClr>
              <a:buSzPct val="65%"/>
              <a:buFont typeface="Wingdings" panose="05000000000000000000" pitchFamily="2" charset="2"/>
              <a:buChar char="l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20%"/>
              </a:spcBef>
              <a:spcAft>
                <a:spcPct val="0%"/>
              </a:spcAft>
              <a:buClr>
                <a:schemeClr val="tx1"/>
              </a:buClr>
              <a:buSzPct val="65%"/>
              <a:buFont typeface="Wingdings" panose="05000000000000000000" pitchFamily="2" charset="2"/>
              <a:buChar char="l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20%"/>
              </a:spcBef>
              <a:spcAft>
                <a:spcPct val="0%"/>
              </a:spcAft>
              <a:buClr>
                <a:schemeClr val="tx1"/>
              </a:buClr>
              <a:buSzPct val="65%"/>
              <a:buFont typeface="Wingdings" panose="05000000000000000000" pitchFamily="2" charset="2"/>
              <a:buChar char="l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20%"/>
              </a:spcBef>
              <a:spcAft>
                <a:spcPct val="0%"/>
              </a:spcAft>
              <a:buClr>
                <a:schemeClr val="tx1"/>
              </a:buClr>
              <a:buSzPct val="65%"/>
              <a:buFont typeface="Wingdings" panose="05000000000000000000" pitchFamily="2" charset="2"/>
              <a:buChar char="l"/>
              <a:defRPr kumimoji="1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pPr eaLnBrk="1" hangingPunct="1">
              <a:lnSpc>
                <a:spcPct val="80%"/>
              </a:lnSpc>
              <a:spcBef>
                <a:spcPct val="0%"/>
              </a:spcBef>
              <a:buClrTx/>
              <a:buSzTx/>
              <a:buFontTx/>
              <a:buNone/>
            </a:pPr>
            <a:r>
              <a:rPr lang="ru-RU" altLang="ja-JP" sz="14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Пример применения энергосберегающего вентилятора</a:t>
            </a:r>
          </a:p>
        </p:txBody>
      </p:sp>
      <p:graphicFrame>
        <p:nvGraphicFramePr>
          <p:cNvPr id="130054" name="Group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25989067"/>
              </p:ext>
            </p:extLst>
          </p:nvPr>
        </p:nvGraphicFramePr>
        <p:xfrm>
          <a:off x="415925" y="762001"/>
          <a:ext cx="9361611" cy="5666826"/>
        </p:xfrm>
        <a:graphic>
          <a:graphicData uri="http://purl.oclc.org/ooxml/drawingml/table">
            <a:tbl>
              <a:tblPr/>
              <a:tblGrid>
                <a:gridCol w="19420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195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16745">
                <a:tc>
                  <a:txBody>
                    <a:bodyPr/>
                    <a:lstStyle>
                      <a:lvl1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80%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ru-RU" altLang="ja-JP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448844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Отрасль применения:</a:t>
                      </a:r>
                      <a:endParaRPr kumimoji="1" lang="ja-JP" altLang="en-US" sz="1200" b="0" i="0" u="none" strike="noStrike" cap="none" normalizeH="0" baseline="0%" dirty="0">
                        <a:ln>
                          <a:noFill/>
                        </a:ln>
                        <a:solidFill>
                          <a:srgbClr val="448844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50" charset="-128"/>
                        <a:cs typeface="Tahoma" panose="020B0604030504040204" pitchFamily="34" charset="0"/>
                      </a:endParaRPr>
                    </a:p>
                  </a:txBody>
                  <a:tcPr marL="90002" marR="90002" marT="36021" marB="360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miter lim="800%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80%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ru-RU" altLang="ja-JP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Промышленное оборудование</a:t>
                      </a:r>
                      <a:endParaRPr kumimoji="1" lang="ja-JP" altLang="en-US" sz="1200" b="0" i="0" u="none" strike="noStrike" cap="none" normalizeH="0" baseline="0%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50" charset="-128"/>
                        <a:cs typeface="Tahoma" panose="020B0604030504040204" pitchFamily="34" charset="0"/>
                      </a:endParaRPr>
                    </a:p>
                  </a:txBody>
                  <a:tcPr marL="90002" marR="90002" marT="36021" marB="36021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miter lim="800%"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9516">
                <a:tc>
                  <a:txBody>
                    <a:bodyPr/>
                    <a:lstStyle>
                      <a:lvl1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80%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ru-RU" altLang="ja-JP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448844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Тип оборудования:</a:t>
                      </a:r>
                      <a:r>
                        <a:rPr kumimoji="1" lang="ja-JP" altLang="en-US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448844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50" charset="-128"/>
                          <a:cs typeface="Tahoma" panose="020B0604030504040204" pitchFamily="34" charset="0"/>
                        </a:rPr>
                        <a:t>　　　　</a:t>
                      </a:r>
                      <a:endParaRPr kumimoji="1" lang="ja-JP" altLang="en-US" sz="1200" b="0" i="0" u="none" strike="noStrike" cap="none" normalizeH="0" baseline="0%" dirty="0">
                        <a:ln>
                          <a:noFill/>
                        </a:ln>
                        <a:solidFill>
                          <a:srgbClr val="448944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50" charset="-128"/>
                        <a:cs typeface="Tahoma" panose="020B0604030504040204" pitchFamily="34" charset="0"/>
                      </a:endParaRPr>
                    </a:p>
                  </a:txBody>
                  <a:tcPr marL="90002" marR="90002" marT="36021" marB="360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miter lim="800%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80%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ru-RU" altLang="ja-JP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Роботизированный манипулятор со встроенным контроллером</a:t>
                      </a:r>
                      <a:endParaRPr kumimoji="1" lang="ja-JP" altLang="en-US" sz="1200" b="0" i="0" u="none" strike="noStrike" cap="none" normalizeH="0" baseline="0%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50" charset="-128"/>
                        <a:cs typeface="Tahoma" panose="020B0604030504040204" pitchFamily="34" charset="0"/>
                      </a:endParaRPr>
                    </a:p>
                  </a:txBody>
                  <a:tcPr marL="90002" marR="90002" marT="36021" marB="36021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miter lim="800%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9866">
                <a:tc>
                  <a:txBody>
                    <a:bodyPr/>
                    <a:lstStyle>
                      <a:lvl1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80%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buNone/>
                        <a:tabLst/>
                      </a:pPr>
                      <a:endParaRPr kumimoji="1" lang="ja-JP" altLang="en-US" sz="1200" b="0" i="0" u="none" strike="noStrike" cap="none" normalizeH="0" baseline="0%" dirty="0">
                        <a:ln>
                          <a:noFill/>
                        </a:ln>
                        <a:solidFill>
                          <a:srgbClr val="448944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50" charset="-128"/>
                        <a:cs typeface="Tahoma" panose="020B0604030504040204" pitchFamily="34" charset="0"/>
                      </a:endParaRPr>
                    </a:p>
                  </a:txBody>
                  <a:tcPr marL="90002" marR="90002" marT="36021" marB="360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miter lim="800%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80%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buNone/>
                        <a:tabLst/>
                      </a:pPr>
                      <a:endParaRPr kumimoji="1" lang="ja-JP" altLang="en-US" sz="1200" b="0" i="0" u="none" strike="noStrike" cap="none" normalizeH="0" baseline="0%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50" charset="-128"/>
                        <a:cs typeface="Tahoma" panose="020B0604030504040204" pitchFamily="34" charset="0"/>
                      </a:endParaRPr>
                    </a:p>
                  </a:txBody>
                  <a:tcPr marL="90002" marR="90002" marT="36021" marB="36021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miter lim="800%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6676">
                <a:tc>
                  <a:txBody>
                    <a:bodyPr/>
                    <a:lstStyle>
                      <a:lvl1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80%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ru-RU" altLang="ja-JP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448944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Модель вентилятора:</a:t>
                      </a:r>
                      <a:endParaRPr kumimoji="1" lang="en-US" altLang="ja-JP" sz="1200" b="0" i="0" u="none" strike="noStrike" cap="none" normalizeH="0" baseline="0%" dirty="0">
                        <a:ln>
                          <a:noFill/>
                        </a:ln>
                        <a:solidFill>
                          <a:srgbClr val="448944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buNone/>
                        <a:tabLst/>
                      </a:pPr>
                      <a:endParaRPr kumimoji="1" lang="en-US" altLang="ja-JP" sz="1200" b="0" i="0" u="none" strike="noStrike" cap="none" normalizeH="0" baseline="0%" dirty="0">
                        <a:ln>
                          <a:noFill/>
                        </a:ln>
                        <a:solidFill>
                          <a:srgbClr val="448944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buNone/>
                        <a:tabLst/>
                      </a:pPr>
                      <a:endParaRPr kumimoji="1" lang="en-US" altLang="ja-JP" sz="1200" b="0" i="0" u="none" strike="noStrike" cap="none" normalizeH="0" baseline="0%" dirty="0">
                        <a:ln>
                          <a:noFill/>
                        </a:ln>
                        <a:solidFill>
                          <a:srgbClr val="448944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2" marR="90002" marT="36021" marB="360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miter lim="800%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80%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en-US" altLang="ja-JP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San Ace 80GA (80</a:t>
                      </a:r>
                      <a:r>
                        <a:rPr kumimoji="1" lang="ru-RU" altLang="ja-JP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мм</a:t>
                      </a:r>
                      <a:r>
                        <a:rPr kumimoji="1" lang="en-US" altLang="ja-JP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x 25</a:t>
                      </a:r>
                      <a:r>
                        <a:rPr kumimoji="1" lang="ru-RU" altLang="ja-JP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мм )</a:t>
                      </a:r>
                      <a:endParaRPr kumimoji="1" lang="en-US" altLang="ja-JP" sz="1200" b="0" i="0" u="none" strike="noStrike" cap="none" normalizeH="0" baseline="0%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ja-JP" altLang="en-US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50" charset="-128"/>
                          <a:cs typeface="Tahoma" panose="020B0604030504040204" pitchFamily="34" charset="0"/>
                        </a:rPr>
                        <a:t>　</a:t>
                      </a:r>
                      <a:r>
                        <a:rPr kumimoji="1" lang="en-US" altLang="ja-JP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* </a:t>
                      </a:r>
                      <a:r>
                        <a:rPr kumimoji="1" lang="ru-RU" altLang="ja-JP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В комплекте с</a:t>
                      </a:r>
                      <a:r>
                        <a:rPr kumimoji="1" lang="en-US" altLang="ja-JP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 </a:t>
                      </a:r>
                      <a:r>
                        <a:rPr kumimoji="1" lang="ru-RU" altLang="ja-JP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системой электропроводки</a:t>
                      </a:r>
                      <a:endParaRPr kumimoji="1" lang="en-US" altLang="ja-JP" sz="1200" b="0" i="0" u="none" strike="noStrike" cap="none" normalizeH="0" baseline="0%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ru-RU" altLang="ja-JP" sz="1200" b="0" i="0" u="none" strike="noStrike" kern="1200" cap="none" normalizeH="0" baseline="0%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Потребность: 1000шт./год (1 шт./1 манипулятор)</a:t>
                      </a:r>
                      <a:endParaRPr kumimoji="1" lang="ja-JP" altLang="en-US" sz="1200" b="0" i="0" u="none" strike="noStrike" cap="none" normalizeH="0" baseline="0%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50" charset="-128"/>
                        <a:cs typeface="Tahoma" panose="020B0604030504040204" pitchFamily="34" charset="0"/>
                      </a:endParaRPr>
                    </a:p>
                  </a:txBody>
                  <a:tcPr marL="90002" marR="90002" marT="36021" marB="36021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miter lim="800%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72807">
                <a:tc>
                  <a:txBody>
                    <a:bodyPr/>
                    <a:lstStyle>
                      <a:lvl1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80%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endParaRPr kumimoji="1" lang="en-US" altLang="ja-JP" sz="1200" b="0" i="0" u="none" strike="noStrike" cap="none" normalizeH="0" baseline="0%" dirty="0">
                        <a:ln>
                          <a:noFill/>
                        </a:ln>
                        <a:solidFill>
                          <a:srgbClr val="448844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kumimoji="1" lang="ru-RU" altLang="ja-JP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448844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Цель применения:</a:t>
                      </a:r>
                      <a:r>
                        <a:rPr kumimoji="1" lang="ja-JP" altLang="en-US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448844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50" charset="-128"/>
                          <a:cs typeface="Tahoma" panose="020B0604030504040204" pitchFamily="34" charset="0"/>
                        </a:rPr>
                        <a:t>　　　  　　</a:t>
                      </a:r>
                      <a:endParaRPr kumimoji="1" lang="en-US" altLang="ja-JP" sz="1200" b="0" i="0" u="none" strike="noStrike" cap="none" normalizeH="0" baseline="0%" dirty="0">
                        <a:ln>
                          <a:noFill/>
                        </a:ln>
                        <a:solidFill>
                          <a:srgbClr val="448844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2" marR="90002" marT="36021" marB="360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miter lim="800%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80%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buNone/>
                        <a:tabLst/>
                      </a:pPr>
                      <a:endParaRPr kumimoji="1" lang="en-US" altLang="ja-JP" sz="1200" b="0" i="0" u="none" strike="noStrike" cap="none" normalizeH="0" baseline="0%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ru-RU" altLang="ja-JP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Охлаждение встроенного контроллера</a:t>
                      </a:r>
                      <a:endParaRPr kumimoji="1" lang="ja-JP" altLang="en-US" sz="1200" b="0" i="0" u="none" strike="noStrike" cap="none" normalizeH="0" baseline="0%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50" charset="-128"/>
                        <a:cs typeface="Tahoma" panose="020B0604030504040204" pitchFamily="34" charset="0"/>
                      </a:endParaRPr>
                    </a:p>
                  </a:txBody>
                  <a:tcPr marL="90002" marR="90002" marT="36021" marB="36021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miter lim="800%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05355">
                <a:tc>
                  <a:txBody>
                    <a:bodyPr/>
                    <a:lstStyle>
                      <a:lvl1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80%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ru-RU" altLang="ja-JP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448944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Задача:</a:t>
                      </a:r>
                      <a:r>
                        <a:rPr kumimoji="1" lang="ja-JP" altLang="en-US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448944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50" charset="-128"/>
                          <a:cs typeface="Tahoma" panose="020B0604030504040204" pitchFamily="34" charset="0"/>
                        </a:rPr>
                        <a:t>　　 　　</a:t>
                      </a:r>
                    </a:p>
                  </a:txBody>
                  <a:tcPr marL="90002" marR="90002" marT="36021" marB="360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miter lim="800%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80%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ru-RU" altLang="ja-JP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Контроллер расположенный в подставке манипулятора имеет ограниченное пространство, которое требует эффективного охлаждения. Разработка и поставка систем электропроводки также является задачей производителя вентиляторов.</a:t>
                      </a:r>
                      <a:endParaRPr kumimoji="1" lang="en-US" altLang="ja-JP" sz="1200" b="0" i="0" u="none" strike="noStrike" cap="none" normalizeH="0" baseline="0%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2" marR="90002" marT="36021" marB="36021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miter lim="800%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18420">
                <a:tc>
                  <a:txBody>
                    <a:bodyPr/>
                    <a:lstStyle>
                      <a:lvl1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80%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ru-RU" altLang="ja-JP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448944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Способ решения:</a:t>
                      </a:r>
                      <a:r>
                        <a:rPr kumimoji="1" lang="ja-JP" altLang="en-US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448944"/>
                          </a:solidFill>
                          <a:effectLst/>
                          <a:latin typeface="Tahoma" panose="020B0604030504040204" pitchFamily="34" charset="0"/>
                          <a:ea typeface="ＭＳ Ｐゴシック" panose="020B0600070205080204" pitchFamily="50" charset="-128"/>
                          <a:cs typeface="Tahoma" panose="020B0604030504040204" pitchFamily="34" charset="0"/>
                        </a:rPr>
                        <a:t>　　</a:t>
                      </a:r>
                    </a:p>
                  </a:txBody>
                  <a:tcPr marL="90002" marR="90002" marT="36021" marB="360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miter lim="800%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80%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ru-RU" altLang="ja-JP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Для обеспечения эффективной вентиляции и охлаждения контроллера мы предлагаем использовать вентилятор типа 9GA с высоким статическим давлением. С целью сокращения цикла производства вентиляторов мы осуществляем разработку и сборку систем электропроводки на нашем предприятии. </a:t>
                      </a:r>
                      <a:endParaRPr kumimoji="1" lang="en-US" altLang="ja-JP" sz="1200" b="0" i="0" u="none" strike="noStrike" cap="none" normalizeH="0" baseline="0%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2" marR="90002" marT="36021" marB="36021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miter lim="800%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08986">
                <a:tc>
                  <a:txBody>
                    <a:bodyPr/>
                    <a:lstStyle>
                      <a:lvl1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80%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%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ru-RU" altLang="ja-JP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chemeClr val="accent5">
                              <a:lumMod val="50%"/>
                            </a:schemeClr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Результат:</a:t>
                      </a:r>
                      <a:endParaRPr kumimoji="1" lang="ja-JP" altLang="en-US" sz="1200" b="0" i="0" u="none" strike="noStrike" cap="none" normalizeH="0" baseline="0%" dirty="0">
                        <a:ln>
                          <a:noFill/>
                        </a:ln>
                        <a:solidFill>
                          <a:schemeClr val="accent5">
                            <a:lumMod val="50%"/>
                          </a:schemeClr>
                        </a:solidFill>
                        <a:effectLst/>
                        <a:latin typeface="Tahoma" panose="020B0604030504040204" pitchFamily="34" charset="0"/>
                        <a:ea typeface="ＭＳ Ｐゴシック" panose="020B0600070205080204" pitchFamily="50" charset="-128"/>
                        <a:cs typeface="Tahoma" panose="020B0604030504040204" pitchFamily="34" charset="0"/>
                      </a:endParaRPr>
                    </a:p>
                  </a:txBody>
                  <a:tcPr marL="90002" marR="90002" marT="36021" marB="36021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miter lim="800%"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miter lim="800%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 sz="24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1pPr>
                      <a:lvl2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defRPr kumimoji="1" sz="20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2pPr>
                      <a:lvl3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defRPr kumimoji="1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3pPr>
                      <a:lvl4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80%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4pPr>
                      <a:lvl5pPr>
                        <a:spcBef>
                          <a:spcPct val="20%"/>
                        </a:spcBef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5pPr>
                      <a:lvl6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6pPr>
                      <a:lvl7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7pPr>
                      <a:lvl8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8pPr>
                      <a:lvl9pPr fontAlgn="base">
                        <a:spcBef>
                          <a:spcPct val="2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65%"/>
                        <a:buFont typeface="Wingdings" panose="05000000000000000000" pitchFamily="2" charset="2"/>
                        <a:defRPr kumimoji="1" sz="160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ＭＳ Ｐゴシック" panose="020B0600070205080204" pitchFamily="50" charset="-128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ts val="2200"/>
                        </a:lnSpc>
                        <a:spcBef>
                          <a:spcPct val="0%"/>
                        </a:spcBef>
                        <a:spcAft>
                          <a:spcPct val="0%"/>
                        </a:spcAft>
                        <a:buClr>
                          <a:schemeClr val="tx1"/>
                        </a:buClr>
                        <a:buSzPct val="75%"/>
                        <a:buFont typeface="Wingdings" panose="05000000000000000000" pitchFamily="2" charset="2"/>
                        <a:buNone/>
                        <a:tabLst/>
                      </a:pPr>
                      <a:r>
                        <a:rPr kumimoji="1" lang="ru-RU" altLang="ja-JP" sz="1200" b="0" i="0" u="none" strike="noStrike" cap="none" normalizeH="0" baseline="0%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Применение компактного вентилятора с высоким статическим давлением обеспечивает эффективное охлаждение и уменьшение площади под его установку. Благодаря собственному производству систем электропроводки по требованиям заказчика у нас появилась возможность сократить трудозатраты при производстве манипуляторов на заводе-изготовителе.</a:t>
                      </a:r>
                      <a:endParaRPr kumimoji="1" lang="en-US" altLang="ja-JP" sz="1200" b="0" i="0" u="none" strike="noStrike" cap="none" normalizeH="0" baseline="0%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marL="90002" marR="90002" marT="36021" marB="36021" horzOverflow="overflow">
                    <a:lnL>
                      <a:noFill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miter lim="800%"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miter lim="800%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5144" name="図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5388" y="965200"/>
            <a:ext cx="1809750" cy="2525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%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strips dir="rd"/>
  </p:transition>
</p:sld>
</file>

<file path=ppt/theme/theme1.xml><?xml version="1.0" encoding="utf-8"?>
<a:theme xmlns:a="http://purl.oclc.org/ooxml/drawingml/main" name="C(事)採用事例テンプレート">
  <a:themeElements>
    <a:clrScheme name="C(事)採用事例テンプレート 2">
      <a:dk1>
        <a:srgbClr val="003366"/>
      </a:dk1>
      <a:lt1>
        <a:srgbClr val="FFFFFF"/>
      </a:lt1>
      <a:dk2>
        <a:srgbClr val="006666"/>
      </a:dk2>
      <a:lt2>
        <a:srgbClr val="003366"/>
      </a:lt2>
      <a:accent1>
        <a:srgbClr val="99CC99"/>
      </a:accent1>
      <a:accent2>
        <a:srgbClr val="33CCCC"/>
      </a:accent2>
      <a:accent3>
        <a:srgbClr val="FFFFFF"/>
      </a:accent3>
      <a:accent4>
        <a:srgbClr val="002A56"/>
      </a:accent4>
      <a:accent5>
        <a:srgbClr val="CAE2CA"/>
      </a:accent5>
      <a:accent6>
        <a:srgbClr val="2DB9B9"/>
      </a:accent6>
      <a:hlink>
        <a:srgbClr val="666699"/>
      </a:hlink>
      <a:folHlink>
        <a:srgbClr val="CC99FF"/>
      </a:folHlink>
    </a:clrScheme>
    <a:fontScheme name="C(事)採用事例テンプレート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%">
              <a:schemeClr val="phClr">
                <a:lumMod val="110%"/>
                <a:satMod val="105%"/>
                <a:tint val="67%"/>
              </a:schemeClr>
            </a:gs>
            <a:gs pos="50%">
              <a:schemeClr val="phClr">
                <a:lumMod val="105%"/>
                <a:satMod val="103%"/>
                <a:tint val="73%"/>
              </a:schemeClr>
            </a:gs>
            <a:gs pos="100%">
              <a:schemeClr val="phClr">
                <a:lumMod val="105%"/>
                <a:satMod val="109%"/>
                <a:tint val="81%"/>
              </a:schemeClr>
            </a:gs>
          </a:gsLst>
          <a:lin ang="5400000" scaled="0"/>
        </a:gradFill>
        <a:gradFill rotWithShape="1">
          <a:gsLst>
            <a:gs pos="0%">
              <a:schemeClr val="phClr">
                <a:satMod val="103%"/>
                <a:lumMod val="102%"/>
                <a:tint val="94%"/>
              </a:schemeClr>
            </a:gs>
            <a:gs pos="50%">
              <a:schemeClr val="phClr">
                <a:satMod val="110%"/>
                <a:lumMod val="100%"/>
                <a:shade val="100%"/>
              </a:schemeClr>
            </a:gs>
            <a:gs pos="100%">
              <a:schemeClr val="phClr">
                <a:lumMod val="99%"/>
                <a:satMod val="120%"/>
                <a:shade val="78%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%"/>
        </a:ln>
        <a:ln w="12700" cap="flat" cmpd="sng" algn="ctr">
          <a:solidFill>
            <a:schemeClr val="phClr"/>
          </a:solidFill>
          <a:prstDash val="solid"/>
          <a:miter lim="800%"/>
        </a:ln>
        <a:ln w="19050" cap="flat" cmpd="sng" algn="ctr">
          <a:solidFill>
            <a:schemeClr val="phClr"/>
          </a:solidFill>
          <a:prstDash val="solid"/>
          <a:miter lim="800%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%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%"/>
            <a:satMod val="170%"/>
          </a:schemeClr>
        </a:solidFill>
        <a:gradFill rotWithShape="1">
          <a:gsLst>
            <a:gs pos="0%">
              <a:schemeClr val="phClr">
                <a:tint val="93%"/>
                <a:satMod val="150%"/>
                <a:shade val="98%"/>
                <a:lumMod val="102%"/>
              </a:schemeClr>
            </a:gs>
            <a:gs pos="50%">
              <a:schemeClr val="phClr">
                <a:tint val="98%"/>
                <a:satMod val="130%"/>
                <a:shade val="90%"/>
                <a:lumMod val="103%"/>
              </a:schemeClr>
            </a:gs>
            <a:gs pos="100%">
              <a:schemeClr val="phClr">
                <a:shade val="63%"/>
                <a:satMod val="120%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%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%"/>
          </a:lnSpc>
          <a:spcBef>
            <a:spcPct val="0%"/>
          </a:spcBef>
          <a:spcAft>
            <a:spcPct val="0%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%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ＭＳ Ｐゴシック" panose="020B0600070205080204" pitchFamily="50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miter lim="800%"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%"/>
          </a:lnSpc>
          <a:spcBef>
            <a:spcPct val="0%"/>
          </a:spcBef>
          <a:spcAft>
            <a:spcPct val="0%"/>
          </a:spcAft>
          <a:buClrTx/>
          <a:buSzTx/>
          <a:buFontTx/>
          <a:buNone/>
          <a:tabLst/>
          <a:defRPr kumimoji="1" lang="ja-JP" altLang="en-US" sz="2400" b="0" i="0" u="none" strike="noStrike" cap="none" normalizeH="0" baseline="0%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ＭＳ Ｐゴシック" panose="020B0600070205080204" pitchFamily="50" charset="-128"/>
          </a:defRPr>
        </a:defPPr>
      </a:lstStyle>
    </a:lnDef>
  </a:objectDefaults>
  <a:extraClrSchemeLst>
    <a:extraClrScheme>
      <a:clrScheme name="C(事)採用事例テンプレート 1">
        <a:dk1>
          <a:srgbClr val="000066"/>
        </a:dk1>
        <a:lt1>
          <a:srgbClr val="FFFFEB"/>
        </a:lt1>
        <a:dk2>
          <a:srgbClr val="336699"/>
        </a:dk2>
        <a:lt2>
          <a:srgbClr val="FFFFEB"/>
        </a:lt2>
        <a:accent1>
          <a:srgbClr val="666699"/>
        </a:accent1>
        <a:accent2>
          <a:srgbClr val="99CCFF"/>
        </a:accent2>
        <a:accent3>
          <a:srgbClr val="ADB8CA"/>
        </a:accent3>
        <a:accent4>
          <a:srgbClr val="DADAC9"/>
        </a:accent4>
        <a:accent5>
          <a:srgbClr val="B8B8CA"/>
        </a:accent5>
        <a:accent6>
          <a:srgbClr val="8AB9E7"/>
        </a:accent6>
        <a:hlink>
          <a:srgbClr val="CCCCFF"/>
        </a:hlink>
        <a:folHlink>
          <a:srgbClr val="C68D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(事)採用事例テンプレート 2">
        <a:dk1>
          <a:srgbClr val="003366"/>
        </a:dk1>
        <a:lt1>
          <a:srgbClr val="FFFFFF"/>
        </a:lt1>
        <a:dk2>
          <a:srgbClr val="006666"/>
        </a:dk2>
        <a:lt2>
          <a:srgbClr val="003366"/>
        </a:lt2>
        <a:accent1>
          <a:srgbClr val="99CC99"/>
        </a:accent1>
        <a:accent2>
          <a:srgbClr val="33CCCC"/>
        </a:accent2>
        <a:accent3>
          <a:srgbClr val="FFFFFF"/>
        </a:accent3>
        <a:accent4>
          <a:srgbClr val="002A56"/>
        </a:accent4>
        <a:accent5>
          <a:srgbClr val="CAE2CA"/>
        </a:accent5>
        <a:accent6>
          <a:srgbClr val="2DB9B9"/>
        </a:accent6>
        <a:hlink>
          <a:srgbClr val="666699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(事)採用事例テンプレート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C0C0C0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737373"/>
        </a:accent6>
        <a:hlink>
          <a:srgbClr val="5F5F5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(事)採用事例テンプレート 4">
        <a:dk1>
          <a:srgbClr val="000000"/>
        </a:dk1>
        <a:lt1>
          <a:srgbClr val="FFFFFF"/>
        </a:lt1>
        <a:dk2>
          <a:srgbClr val="9900CC"/>
        </a:dk2>
        <a:lt2>
          <a:srgbClr val="0033CC"/>
        </a:lt2>
        <a:accent1>
          <a:srgbClr val="FFCC66"/>
        </a:accent1>
        <a:accent2>
          <a:srgbClr val="33CC33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2DB92D"/>
        </a:accent6>
        <a:hlink>
          <a:srgbClr val="9900CC"/>
        </a:hlink>
        <a:folHlink>
          <a:srgbClr val="99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purl.oclc.org/ooxml/drawingml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%">
              <a:schemeClr val="phClr">
                <a:lumMod val="110%"/>
                <a:satMod val="105%"/>
                <a:tint val="67%"/>
              </a:schemeClr>
            </a:gs>
            <a:gs pos="50%">
              <a:schemeClr val="phClr">
                <a:lumMod val="105%"/>
                <a:satMod val="103%"/>
                <a:tint val="73%"/>
              </a:schemeClr>
            </a:gs>
            <a:gs pos="100%">
              <a:schemeClr val="phClr">
                <a:lumMod val="105%"/>
                <a:satMod val="109%"/>
                <a:tint val="81%"/>
              </a:schemeClr>
            </a:gs>
          </a:gsLst>
          <a:lin ang="5400000" scaled="0"/>
        </a:gradFill>
        <a:gradFill rotWithShape="1">
          <a:gsLst>
            <a:gs pos="0%">
              <a:schemeClr val="phClr">
                <a:satMod val="103%"/>
                <a:lumMod val="102%"/>
                <a:tint val="94%"/>
              </a:schemeClr>
            </a:gs>
            <a:gs pos="50%">
              <a:schemeClr val="phClr">
                <a:satMod val="110%"/>
                <a:lumMod val="100%"/>
                <a:shade val="100%"/>
              </a:schemeClr>
            </a:gs>
            <a:gs pos="100%">
              <a:schemeClr val="phClr">
                <a:lumMod val="99%"/>
                <a:satMod val="120%"/>
                <a:shade val="78%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%"/>
        </a:ln>
        <a:ln w="12700" cap="flat" cmpd="sng" algn="ctr">
          <a:solidFill>
            <a:schemeClr val="phClr"/>
          </a:solidFill>
          <a:prstDash val="solid"/>
          <a:miter lim="800%"/>
        </a:ln>
        <a:ln w="19050" cap="flat" cmpd="sng" algn="ctr">
          <a:solidFill>
            <a:schemeClr val="phClr"/>
          </a:solidFill>
          <a:prstDash val="solid"/>
          <a:miter lim="800%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%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%"/>
            <a:satMod val="170%"/>
          </a:schemeClr>
        </a:solidFill>
        <a:gradFill rotWithShape="1">
          <a:gsLst>
            <a:gs pos="0%">
              <a:schemeClr val="phClr">
                <a:tint val="93%"/>
                <a:satMod val="150%"/>
                <a:shade val="98%"/>
                <a:lumMod val="102%"/>
              </a:schemeClr>
            </a:gs>
            <a:gs pos="50%">
              <a:schemeClr val="phClr">
                <a:tint val="98%"/>
                <a:satMod val="130%"/>
                <a:shade val="90%"/>
                <a:lumMod val="103%"/>
              </a:schemeClr>
            </a:gs>
            <a:gs pos="100%">
              <a:schemeClr val="phClr">
                <a:shade val="63%"/>
                <a:satMod val="120%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purl.oclc.org/ooxml/drawingml/main" name="Office テーマ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%">
              <a:schemeClr val="phClr">
                <a:lumMod val="110%"/>
                <a:satMod val="105%"/>
                <a:tint val="67%"/>
              </a:schemeClr>
            </a:gs>
            <a:gs pos="50%">
              <a:schemeClr val="phClr">
                <a:lumMod val="105%"/>
                <a:satMod val="103%"/>
                <a:tint val="73%"/>
              </a:schemeClr>
            </a:gs>
            <a:gs pos="100%">
              <a:schemeClr val="phClr">
                <a:lumMod val="105%"/>
                <a:satMod val="109%"/>
                <a:tint val="81%"/>
              </a:schemeClr>
            </a:gs>
          </a:gsLst>
          <a:lin ang="5400000" scaled="0"/>
        </a:gradFill>
        <a:gradFill rotWithShape="1">
          <a:gsLst>
            <a:gs pos="0%">
              <a:schemeClr val="phClr">
                <a:satMod val="103%"/>
                <a:lumMod val="102%"/>
                <a:tint val="94%"/>
              </a:schemeClr>
            </a:gs>
            <a:gs pos="50%">
              <a:schemeClr val="phClr">
                <a:satMod val="110%"/>
                <a:lumMod val="100%"/>
                <a:shade val="100%"/>
              </a:schemeClr>
            </a:gs>
            <a:gs pos="100%">
              <a:schemeClr val="phClr">
                <a:lumMod val="99%"/>
                <a:satMod val="120%"/>
                <a:shade val="78%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%"/>
        </a:ln>
        <a:ln w="12700" cap="flat" cmpd="sng" algn="ctr">
          <a:solidFill>
            <a:schemeClr val="phClr"/>
          </a:solidFill>
          <a:prstDash val="solid"/>
          <a:miter lim="800%"/>
        </a:ln>
        <a:ln w="19050" cap="flat" cmpd="sng" algn="ctr">
          <a:solidFill>
            <a:schemeClr val="phClr"/>
          </a:solidFill>
          <a:prstDash val="solid"/>
          <a:miter lim="800%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%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%"/>
            <a:satMod val="170%"/>
          </a:schemeClr>
        </a:solidFill>
        <a:gradFill rotWithShape="1">
          <a:gsLst>
            <a:gs pos="0%">
              <a:schemeClr val="phClr">
                <a:tint val="93%"/>
                <a:satMod val="150%"/>
                <a:shade val="98%"/>
                <a:lumMod val="102%"/>
              </a:schemeClr>
            </a:gs>
            <a:gs pos="50%">
              <a:schemeClr val="phClr">
                <a:tint val="98%"/>
                <a:satMod val="130%"/>
                <a:shade val="90%"/>
                <a:lumMod val="103%"/>
              </a:schemeClr>
            </a:gs>
            <a:gs pos="100%">
              <a:schemeClr val="phClr">
                <a:shade val="63%"/>
                <a:satMod val="120%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purl.oclc.org/ooxml/officeDocument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purl.oclc.org/ooxml/officeDocument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purl.oclc.org/ooxml/officeDocument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purl.oclc.org/ooxml/officeDocument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76F0D4234D34314584A1D3E1AFADBCC7" ma:contentTypeVersion="11" ma:contentTypeDescription="新しいドキュメントを作成します。" ma:contentTypeScope="" ma:versionID="b0cb95670b2d533838ce2188e2dd6e3b">
  <xsd:schema xmlns:xsd="http://www.w3.org/2001/XMLSchema" xmlns:xs="http://www.w3.org/2001/XMLSchema" xmlns:p="http://schemas.microsoft.com/office/2006/metadata/properties" xmlns:ns2="ad1291b6-4d5d-4a1e-a54e-5ee1016935d8" xmlns:ns3="7ef68dbd-2423-4704-8858-04b3e7dcb93f" targetNamespace="http://schemas.microsoft.com/office/2006/metadata/properties" ma:root="true" ma:fieldsID="c39bb4fd676d827fbe2183feb0cc870c" ns2:_="" ns3:_="">
    <xsd:import namespace="ad1291b6-4d5d-4a1e-a54e-5ee1016935d8"/>
    <xsd:import namespace="7ef68dbd-2423-4704-8858-04b3e7dcb93f"/>
    <xsd:element name="properties">
      <xsd:complexType>
        <xsd:sequence>
          <xsd:element name="documentManagement">
            <xsd:complexType>
              <xsd:all>
                <xsd:element ref="ns2:Outline" minOccurs="0"/>
                <xsd:element ref="ns2:Department" minOccurs="0"/>
                <xsd:element ref="ns3:Lang" minOccurs="0"/>
                <xsd:element ref="ns3:Field" minOccurs="0"/>
                <xsd:element ref="ns2:MediaServiceMetadata" minOccurs="0"/>
                <xsd:element ref="ns2:MediaServiceFastMetadata" minOccurs="0"/>
                <xsd:element ref="ns3:_dlc_DocId" minOccurs="0"/>
                <xsd:element ref="ns3:_dlc_DocIdUrl" minOccurs="0"/>
                <xsd:element ref="ns3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1291b6-4d5d-4a1e-a54e-5ee1016935d8" elementFormDefault="qualified">
    <xsd:import namespace="http://schemas.microsoft.com/office/2006/documentManagement/types"/>
    <xsd:import namespace="http://schemas.microsoft.com/office/infopath/2007/PartnerControls"/>
    <xsd:element name="Outline" ma:index="8" nillable="true" ma:displayName="概要" ma:internalName="Outline">
      <xsd:simpleType>
        <xsd:restriction base="dms:Text">
          <xsd:maxLength value="255"/>
        </xsd:restriction>
      </xsd:simpleType>
    </xsd:element>
    <xsd:element name="Department" ma:index="9" nillable="true" ma:displayName="事業部" ma:default="C" ma:format="Dropdown" ma:internalName="Department">
      <xsd:simpleType>
        <xsd:restriction base="dms:Choice">
          <xsd:enumeration value="C"/>
          <xsd:enumeration value="P"/>
          <xsd:enumeration value="S"/>
        </xsd:restriction>
      </xsd:simpleType>
    </xsd:element>
    <xsd:element name="MediaServiceMetadata" ma:index="12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description="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f68dbd-2423-4704-8858-04b3e7dcb93f" elementFormDefault="qualified">
    <xsd:import namespace="http://schemas.microsoft.com/office/2006/documentManagement/types"/>
    <xsd:import namespace="http://schemas.microsoft.com/office/infopath/2007/PartnerControls"/>
    <xsd:element name="Lang" ma:index="10" nillable="true" ma:displayName="言語" ma:default="JP" ma:format="Dropdown" ma:internalName="Lang">
      <xsd:simpleType>
        <xsd:restriction base="dms:Choice">
          <xsd:enumeration value="JP"/>
          <xsd:enumeration value="EN"/>
          <xsd:enumeration value="CS"/>
        </xsd:restriction>
      </xsd:simpleType>
    </xsd:element>
    <xsd:element name="Field" ma:index="11" nillable="true" ma:displayName="分野" ma:internalName="Field">
      <xsd:simpleType>
        <xsd:restriction base="dms:Text">
          <xsd:maxLength value="10"/>
        </xsd:restriction>
      </xsd:simpleType>
    </xsd:element>
    <xsd:element name="_dlc_DocId" ma:index="15" nillable="true" ma:displayName="ドキュメント ID 値" ma:description="このアイテムに割り当てられているドキュメント ID の値です。" ma:internalName="_dlc_DocId" ma:readOnly="true">
      <xsd:simpleType>
        <xsd:restriction base="dms:Text"/>
      </xsd:simpleType>
    </xsd:element>
    <xsd:element name="_dlc_DocIdUrl" ma:index="16" nillable="true" ma:displayName="ドキュメントID:" ma:description="このドキュメントへの常時接続リンクです。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7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epartment xmlns="ad1291b6-4d5d-4a1e-a54e-5ee1016935d8">C</Department>
    <Field xmlns="7ef68dbd-2423-4704-8858-04b3e7dcb93f" xsi:nil="true"/>
    <Outline xmlns="ad1291b6-4d5d-4a1e-a54e-5ee1016935d8" xsi:nil="true"/>
    <Lang xmlns="7ef68dbd-2423-4704-8858-04b3e7dcb93f">JP</Lang>
    <_dlc_DocId xmlns="7ef68dbd-2423-4704-8858-04b3e7dcb93f">GWJPN-677512373-335</_dlc_DocId>
    <_dlc_DocIdUrl xmlns="7ef68dbd-2423-4704-8858-04b3e7dcb93f">
      <Url>https://sanyodenki.sharepoint.com/sites/salesheadquarters/_layouts/15/DocIdRedir.aspx?ID=GWJPN-677512373-335</Url>
      <Description>GWJPN-677512373-335</Description>
    </_dlc_DocIdUrl>
  </documentManagement>
</p:properties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purl.oclc.org/ooxml/officeDocument/customXml" ds:itemID="{CD79B8D3-0D99-4602-8E75-57DE3DB88C0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d1291b6-4d5d-4a1e-a54e-5ee1016935d8"/>
    <ds:schemaRef ds:uri="7ef68dbd-2423-4704-8858-04b3e7dcb93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purl.oclc.org/ooxml/officeDocument/customXml" ds:itemID="{E3A2AF47-CC65-4708-8F25-9341CD5D3E3C}">
  <ds:schemaRefs>
    <ds:schemaRef ds:uri="http://schemas.microsoft.com/sharepoint/events"/>
  </ds:schemaRefs>
</ds:datastoreItem>
</file>

<file path=customXml/itemProps3.xml><?xml version="1.0" encoding="utf-8"?>
<ds:datastoreItem xmlns:ds="http://purl.oclc.org/ooxml/officeDocument/customXml" ds:itemID="{631C0D88-0162-40B6-9B08-E69F9E8F2E49}">
  <ds:schemaRefs>
    <ds:schemaRef ds:uri="http://schemas.openxmlformats.org/package/2006/metadata/core-properties"/>
    <ds:schemaRef ds:uri="http://purl.org/dc/terms/"/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2006/documentManagement/types"/>
    <ds:schemaRef ds:uri="ad1291b6-4d5d-4a1e-a54e-5ee1016935d8"/>
    <ds:schemaRef ds:uri="http://purl.org/dc/dcmitype/"/>
    <ds:schemaRef ds:uri="http://schemas.microsoft.com/office/infopath/2007/PartnerControls"/>
    <ds:schemaRef ds:uri="7ef68dbd-2423-4704-8858-04b3e7dcb93f"/>
  </ds:schemaRefs>
</ds:datastoreItem>
</file>

<file path=customXml/itemProps4.xml><?xml version="1.0" encoding="utf-8"?>
<ds:datastoreItem xmlns:ds="http://purl.oclc.org/ooxml/officeDocument/customXml" ds:itemID="{155172E8-189E-4407-BC54-E03A0218C90F}">
  <ds:schemaRefs>
    <ds:schemaRef ds:uri="http://schemas.microsoft.com/sharepoint/v3/contenttype/forms"/>
  </ds:schemaRefs>
</ds:datastoreItem>
</file>

<file path=docProps/app.xml><?xml version="1.0" encoding="utf-8"?>
<Properties xmlns="http://purl.oclc.org/ooxml/officeDocument/extendedProperties" xmlns:vt="http://purl.oclc.org/ooxml/officeDocument/docPropsVTypes">
  <Template>\\hw1001s\営業本部\採用事例：事業部共通\フォーマットデザイン\C(事)採用事例テンプレート.pot</Template>
  <TotalTime>1380</TotalTime>
  <Words>168</Words>
  <Application>Microsoft Office PowerPoint</Application>
  <PresentationFormat>Лист A4 (210x297 мм)</PresentationFormat>
  <Paragraphs>21</Paragraphs>
  <Slides>1</Slides>
  <Notes>1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9" baseType="lpstr">
      <vt:lpstr>ＭＳ Ｐゴシック</vt:lpstr>
      <vt:lpstr>Arial</vt:lpstr>
      <vt:lpstr>Arial Narrow</vt:lpstr>
      <vt:lpstr>Tahoma</vt:lpstr>
      <vt:lpstr>Times New Roman</vt:lpstr>
      <vt:lpstr>Wingdings</vt:lpstr>
      <vt:lpstr>C(事)採用事例テンプレート</vt:lpstr>
      <vt:lpstr>ビットマップ イメージ</vt:lpstr>
      <vt:lpstr>＊＊ファン採用例</vt:lpstr>
    </vt:vector>
  </TitlesOfParts>
  <Company>山洋電気株式会社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ＤＣファン採用例</dc:title>
  <dc:creator>Tanaka-Kouichi</dc:creator>
  <cp:lastModifiedBy>Станислав Осадчий</cp:lastModifiedBy>
  <cp:revision>143</cp:revision>
  <dcterms:created xsi:type="dcterms:W3CDTF">2009-10-30T04:10:53Z</dcterms:created>
  <dcterms:modified xsi:type="dcterms:W3CDTF">2019-12-26T14:06:34Z</dcterms:modified>
</cp:coreProperties>
</file>

<file path=docProps/custom.xml><?xml version="1.0" encoding="utf-8"?>
<Properties xmlns="http://purl.oclc.org/ooxml/officeDocument/customProperties" xmlns:vt="http://purl.oclc.org/ooxml/officeDocument/docPropsVTypes">
  <property fmtid="{D5CDD505-2E9C-101B-9397-08002B2CF9AE}" pid="2" name="ContentTypeId">
    <vt:lpwstr>0x01010076F0D4234D34314584A1D3E1AFADBCC7</vt:lpwstr>
  </property>
  <property fmtid="{D5CDD505-2E9C-101B-9397-08002B2CF9AE}" pid="3" name="_dlc_DocIdItemGuid">
    <vt:lpwstr>ba67acbc-c8f6-4dbc-ad1c-a3a8e5248a9b</vt:lpwstr>
  </property>
</Properties>
</file>